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1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3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4987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75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80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63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908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64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81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8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22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7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453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7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146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91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925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118FE8-555A-4B16-BF99-0C061FBACA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737531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D3F93-53C9-415A-88D5-85D817B47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647" y="1623412"/>
            <a:ext cx="8822018" cy="2287229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b="1" dirty="0"/>
              <a:t>Submit your smell &amp; solution refactoring from past project</a:t>
            </a:r>
            <a:br>
              <a:rPr lang="en-US" sz="4400" b="1" dirty="0"/>
            </a:br>
            <a:r>
              <a:rPr lang="en-US" sz="4400" b="1" dirty="0"/>
              <a:t>Period : 16 may 2020 until 5 June 2020.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DE7C0-2D2A-4385-8B2C-8A9D73589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4543" y="4009771"/>
            <a:ext cx="3503122" cy="1244361"/>
          </a:xfrm>
        </p:spPr>
        <p:txBody>
          <a:bodyPr>
            <a:normAutofit/>
          </a:bodyPr>
          <a:lstStyle/>
          <a:p>
            <a:pPr algn="l"/>
            <a:endParaRPr lang="en-US" sz="1800" dirty="0">
              <a:solidFill>
                <a:srgbClr val="73AB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37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8E2E4"/>
      </a:lt2>
      <a:accent1>
        <a:srgbClr val="73AB96"/>
      </a:accent1>
      <a:accent2>
        <a:srgbClr val="65ADAF"/>
      </a:accent2>
      <a:accent3>
        <a:srgbClr val="78A4C8"/>
      </a:accent3>
      <a:accent4>
        <a:srgbClr val="737EC6"/>
      </a:accent4>
      <a:accent5>
        <a:srgbClr val="9F8CD0"/>
      </a:accent5>
      <a:accent6>
        <a:srgbClr val="AD73C6"/>
      </a:accent6>
      <a:hlink>
        <a:srgbClr val="AE6984"/>
      </a:hlink>
      <a:folHlink>
        <a:srgbClr val="7F7F7F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Bookman Old Style</vt:lpstr>
      <vt:lpstr>Franklin Gothic Book</vt:lpstr>
      <vt:lpstr>Wingdings 2</vt:lpstr>
      <vt:lpstr>SlateVTI</vt:lpstr>
      <vt:lpstr>Submit your smell &amp; solution refactoring from past project Period : 16 may 2020 until 5 June 2020.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Submit your past project for Smell Checking</dc:title>
  <dc:creator>Arthur Salomo Hamonangan Gultom, S.Kom., M.T.I</dc:creator>
  <cp:lastModifiedBy>Arthur Salomo Hamonangan Gultom, S.Kom., M.T.I</cp:lastModifiedBy>
  <cp:revision>2</cp:revision>
  <dcterms:created xsi:type="dcterms:W3CDTF">2020-05-09T02:10:31Z</dcterms:created>
  <dcterms:modified xsi:type="dcterms:W3CDTF">2020-05-16T03:57:07Z</dcterms:modified>
</cp:coreProperties>
</file>